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3" r:id="rId4"/>
  </p:sldMasterIdLst>
  <p:notesMasterIdLst>
    <p:notesMasterId r:id="rId9"/>
  </p:notesMasterIdLst>
  <p:handoutMasterIdLst>
    <p:handoutMasterId r:id="rId10"/>
  </p:handoutMasterIdLst>
  <p:sldIdLst>
    <p:sldId id="326" r:id="rId5"/>
    <p:sldId id="325" r:id="rId6"/>
    <p:sldId id="323" r:id="rId7"/>
    <p:sldId id="319" r:id="rId8"/>
  </p:sldIdLst>
  <p:sldSz cx="12192000" cy="6858000"/>
  <p:notesSz cx="9929813" cy="6799263"/>
  <p:embeddedFontLst>
    <p:embeddedFont>
      <p:font typeface="ＭＳ Ｐゴシック" panose="020B0600070205080204" pitchFamily="34" charset="-128"/>
      <p:regular r:id="rId11"/>
    </p:embeddedFont>
    <p:embeddedFont>
      <p:font typeface="Arial Black" panose="020B0A04020102020204" pitchFamily="34" charset="0"/>
      <p:bold r:id="rId12"/>
    </p:embeddedFont>
    <p:embeddedFont>
      <p:font typeface="Arial Narrow" panose="020B0606020202030204" pitchFamily="34" charset="0"/>
      <p:regular r:id="rId13"/>
      <p:bold r:id="rId14"/>
      <p:italic r:id="rId15"/>
      <p:boldItalic r:id="rId16"/>
    </p:embeddedFont>
    <p:embeddedFont>
      <p:font typeface="Wingdings 2" panose="05020102010507070707" pitchFamily="18" charset="2"/>
      <p:regular r:id="rId17"/>
    </p:embeddedFont>
  </p:embeddedFont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page" id="{B75606E5-9528-4BC6-B4D0-7A1F21049487}">
          <p14:sldIdLst>
            <p14:sldId id="326"/>
            <p14:sldId id="325"/>
            <p14:sldId id="323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orient="horz" pos="3974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0" userDrawn="1">
          <p15:clr>
            <a:srgbClr val="A4A3A4"/>
          </p15:clr>
        </p15:guide>
        <p15:guide id="5" orient="horz" pos="164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pos="575" userDrawn="1">
          <p15:clr>
            <a:srgbClr val="A4A3A4"/>
          </p15:clr>
        </p15:guide>
        <p15:guide id="8" pos="5111" userDrawn="1">
          <p15:clr>
            <a:srgbClr val="A4A3A4"/>
          </p15:clr>
        </p15:guide>
        <p15:guide id="9" pos="2569" userDrawn="1">
          <p15:clr>
            <a:srgbClr val="A4A3A4"/>
          </p15:clr>
        </p15:guide>
        <p15:guide id="10" pos="6284" userDrawn="1">
          <p15:clr>
            <a:srgbClr val="A4A3A4"/>
          </p15:clr>
        </p15:guide>
        <p15:guide id="11" pos="5231" userDrawn="1">
          <p15:clr>
            <a:srgbClr val="A4A3A4"/>
          </p15:clr>
        </p15:guide>
        <p15:guide id="12" pos="2691" userDrawn="1">
          <p15:clr>
            <a:srgbClr val="A4A3A4"/>
          </p15:clr>
        </p15:guide>
        <p15:guide id="13" pos="73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zerty" initials="a" lastIdx="1" clrIdx="0"/>
  <p:cmAuthor id="1" name=" " initials="MSOffic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D923"/>
    <a:srgbClr val="87F17F"/>
    <a:srgbClr val="CCE4F0"/>
    <a:srgbClr val="FFCE43"/>
    <a:srgbClr val="E0181B"/>
    <a:srgbClr val="FFFAEA"/>
    <a:srgbClr val="0078B4"/>
    <a:srgbClr val="FBE95B"/>
    <a:srgbClr val="DFD16A"/>
    <a:srgbClr val="E95A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FDC900-03EA-72F7-823A-37DAC6F01DC9}" v="29" dt="2025-01-20T17:00:03.304"/>
    <p1510:client id="{E261F44F-A384-E6DF-B3C7-0438DAD74E16}" v="28" dt="2025-01-20T16:40:03.7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663"/>
        <p:guide orient="horz" pos="3974"/>
        <p:guide orient="horz" pos="890"/>
        <p:guide orient="horz" pos="400"/>
        <p:guide orient="horz" pos="164"/>
        <p:guide pos="7469"/>
        <p:guide pos="575"/>
        <p:guide pos="5111"/>
        <p:guide pos="2569"/>
        <p:guide pos="6284"/>
        <p:guide pos="5231"/>
        <p:guide pos="2691"/>
        <p:guide pos="7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42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laume GILBERT" userId="S::guillaume.gilbert@rndp.fr::0af42621-f671-4894-afa4-012caeeffc6b" providerId="AD" clId="Web-{BA6425C9-49B8-BDF8-47A6-C3E912194A2E}"/>
    <pc:docChg chg="addSld modSld modSection">
      <pc:chgData name="Guillaume GILBERT" userId="S::guillaume.gilbert@rndp.fr::0af42621-f671-4894-afa4-012caeeffc6b" providerId="AD" clId="Web-{BA6425C9-49B8-BDF8-47A6-C3E912194A2E}" dt="2024-10-18T11:08:30.884" v="38" actId="1076"/>
      <pc:docMkLst>
        <pc:docMk/>
      </pc:docMkLst>
      <pc:sldChg chg="addSp delSp modSp">
        <pc:chgData name="Guillaume GILBERT" userId="S::guillaume.gilbert@rndp.fr::0af42621-f671-4894-afa4-012caeeffc6b" providerId="AD" clId="Web-{BA6425C9-49B8-BDF8-47A6-C3E912194A2E}" dt="2024-10-18T11:07:44.038" v="24" actId="20577"/>
        <pc:sldMkLst>
          <pc:docMk/>
          <pc:sldMk cId="3296886135" sldId="303"/>
        </pc:sldMkLst>
        <pc:spChg chg="del">
          <ac:chgData name="Guillaume GILBERT" userId="S::guillaume.gilbert@rndp.fr::0af42621-f671-4894-afa4-012caeeffc6b" providerId="AD" clId="Web-{BA6425C9-49B8-BDF8-47A6-C3E912194A2E}" dt="2024-10-18T11:05:18.767" v="1"/>
          <ac:spMkLst>
            <pc:docMk/>
            <pc:sldMk cId="3296886135" sldId="303"/>
            <ac:spMk id="4" creationId="{B289F1DA-E6FD-4817-A7EF-3415901B6E07}"/>
          </ac:spMkLst>
        </pc:spChg>
        <pc:spChg chg="mod">
          <ac:chgData name="Guillaume GILBERT" userId="S::guillaume.gilbert@rndp.fr::0af42621-f671-4894-afa4-012caeeffc6b" providerId="AD" clId="Web-{BA6425C9-49B8-BDF8-47A6-C3E912194A2E}" dt="2024-10-18T11:07:44.038" v="24" actId="20577"/>
          <ac:spMkLst>
            <pc:docMk/>
            <pc:sldMk cId="3296886135" sldId="303"/>
            <ac:spMk id="7" creationId="{00000000-0000-0000-0000-000000000000}"/>
          </ac:spMkLst>
        </pc:spChg>
        <pc:spChg chg="add mod">
          <ac:chgData name="Guillaume GILBERT" userId="S::guillaume.gilbert@rndp.fr::0af42621-f671-4894-afa4-012caeeffc6b" providerId="AD" clId="Web-{BA6425C9-49B8-BDF8-47A6-C3E912194A2E}" dt="2024-10-18T11:06:26.067" v="16" actId="1076"/>
          <ac:spMkLst>
            <pc:docMk/>
            <pc:sldMk cId="3296886135" sldId="303"/>
            <ac:spMk id="8" creationId="{4B9DACFE-5EF1-DEE6-E7BB-E6532965011F}"/>
          </ac:spMkLst>
        </pc:spChg>
        <pc:picChg chg="add mod">
          <ac:chgData name="Guillaume GILBERT" userId="S::guillaume.gilbert@rndp.fr::0af42621-f671-4894-afa4-012caeeffc6b" providerId="AD" clId="Web-{BA6425C9-49B8-BDF8-47A6-C3E912194A2E}" dt="2024-10-18T11:05:51.487" v="8" actId="1076"/>
          <ac:picMkLst>
            <pc:docMk/>
            <pc:sldMk cId="3296886135" sldId="303"/>
            <ac:picMk id="5" creationId="{8866CBEC-6E9A-963B-1D2A-681B28DF5316}"/>
          </ac:picMkLst>
        </pc:picChg>
        <pc:picChg chg="del">
          <ac:chgData name="Guillaume GILBERT" userId="S::guillaume.gilbert@rndp.fr::0af42621-f671-4894-afa4-012caeeffc6b" providerId="AD" clId="Web-{BA6425C9-49B8-BDF8-47A6-C3E912194A2E}" dt="2024-10-18T11:05:18.111" v="0"/>
          <ac:picMkLst>
            <pc:docMk/>
            <pc:sldMk cId="3296886135" sldId="303"/>
            <ac:picMk id="6" creationId="{99502BA6-2B9F-476F-850D-CD0D29820901}"/>
          </ac:picMkLst>
        </pc:picChg>
      </pc:sldChg>
      <pc:sldChg chg="addSp delSp modSp new">
        <pc:chgData name="Guillaume GILBERT" userId="S::guillaume.gilbert@rndp.fr::0af42621-f671-4894-afa4-012caeeffc6b" providerId="AD" clId="Web-{BA6425C9-49B8-BDF8-47A6-C3E912194A2E}" dt="2024-10-18T11:08:30.884" v="38" actId="1076"/>
        <pc:sldMkLst>
          <pc:docMk/>
          <pc:sldMk cId="2658485999" sldId="325"/>
        </pc:sldMkLst>
        <pc:spChg chg="del">
          <ac:chgData name="Guillaume GILBERT" userId="S::guillaume.gilbert@rndp.fr::0af42621-f671-4894-afa4-012caeeffc6b" providerId="AD" clId="Web-{BA6425C9-49B8-BDF8-47A6-C3E912194A2E}" dt="2024-10-18T11:08:06.946" v="30"/>
          <ac:spMkLst>
            <pc:docMk/>
            <pc:sldMk cId="2658485999" sldId="325"/>
            <ac:spMk id="2" creationId="{36E79760-1FD0-3F4D-58F5-B4E637A42FBF}"/>
          </ac:spMkLst>
        </pc:spChg>
        <pc:spChg chg="mod">
          <ac:chgData name="Guillaume GILBERT" userId="S::guillaume.gilbert@rndp.fr::0af42621-f671-4894-afa4-012caeeffc6b" providerId="AD" clId="Web-{BA6425C9-49B8-BDF8-47A6-C3E912194A2E}" dt="2024-10-18T11:07:58.758" v="28" actId="20577"/>
          <ac:spMkLst>
            <pc:docMk/>
            <pc:sldMk cId="2658485999" sldId="325"/>
            <ac:spMk id="5" creationId="{659059F3-8ECD-BAF3-3AF7-F41497B4FBC2}"/>
          </ac:spMkLst>
        </pc:spChg>
        <pc:spChg chg="del">
          <ac:chgData name="Guillaume GILBERT" userId="S::guillaume.gilbert@rndp.fr::0af42621-f671-4894-afa4-012caeeffc6b" providerId="AD" clId="Web-{BA6425C9-49B8-BDF8-47A6-C3E912194A2E}" dt="2024-10-18T11:08:00.898" v="29"/>
          <ac:spMkLst>
            <pc:docMk/>
            <pc:sldMk cId="2658485999" sldId="325"/>
            <ac:spMk id="6" creationId="{0A32ADF0-43C9-99B7-507F-E92DB4801A23}"/>
          </ac:spMkLst>
        </pc:spChg>
        <pc:picChg chg="add mod">
          <ac:chgData name="Guillaume GILBERT" userId="S::guillaume.gilbert@rndp.fr::0af42621-f671-4894-afa4-012caeeffc6b" providerId="AD" clId="Web-{BA6425C9-49B8-BDF8-47A6-C3E912194A2E}" dt="2024-10-18T11:08:30.884" v="38" actId="1076"/>
          <ac:picMkLst>
            <pc:docMk/>
            <pc:sldMk cId="2658485999" sldId="325"/>
            <ac:picMk id="7" creationId="{97392B77-FC42-F97F-380C-EE144CFA9439}"/>
          </ac:picMkLst>
        </pc:picChg>
      </pc:sldChg>
    </pc:docChg>
  </pc:docChgLst>
  <pc:docChgLst>
    <pc:chgData name="Guillaume GILBERT" userId="S::guillaume.gilbert@rndp.fr::0af42621-f671-4894-afa4-012caeeffc6b" providerId="AD" clId="Web-{616A4A39-1935-4020-F94A-9ED43782A345}"/>
    <pc:docChg chg="sldOrd">
      <pc:chgData name="Guillaume GILBERT" userId="S::guillaume.gilbert@rndp.fr::0af42621-f671-4894-afa4-012caeeffc6b" providerId="AD" clId="Web-{616A4A39-1935-4020-F94A-9ED43782A345}" dt="2024-11-06T19:04:49.206" v="0"/>
      <pc:docMkLst>
        <pc:docMk/>
      </pc:docMkLst>
      <pc:sldChg chg="ord">
        <pc:chgData name="Guillaume GILBERT" userId="S::guillaume.gilbert@rndp.fr::0af42621-f671-4894-afa4-012caeeffc6b" providerId="AD" clId="Web-{616A4A39-1935-4020-F94A-9ED43782A345}" dt="2024-11-06T19:04:49.206" v="0"/>
        <pc:sldMkLst>
          <pc:docMk/>
          <pc:sldMk cId="3296886135" sldId="303"/>
        </pc:sldMkLst>
      </pc:sldChg>
    </pc:docChg>
  </pc:docChgLst>
  <pc:docChgLst>
    <pc:chgData name="Guillaume GILBERT" userId="S::guillaume.gilbert@rndp.fr::0af42621-f671-4894-afa4-012caeeffc6b" providerId="AD" clId="Web-{D564A828-9BE4-3BFF-E132-E14A2D8F76E2}"/>
    <pc:docChg chg="delSld modSld modSection">
      <pc:chgData name="Guillaume GILBERT" userId="S::guillaume.gilbert@rndp.fr::0af42621-f671-4894-afa4-012caeeffc6b" providerId="AD" clId="Web-{D564A828-9BE4-3BFF-E132-E14A2D8F76E2}" dt="2024-11-22T14:03:43.293" v="12"/>
      <pc:docMkLst>
        <pc:docMk/>
      </pc:docMkLst>
      <pc:sldChg chg="del">
        <pc:chgData name="Guillaume GILBERT" userId="S::guillaume.gilbert@rndp.fr::0af42621-f671-4894-afa4-012caeeffc6b" providerId="AD" clId="Web-{D564A828-9BE4-3BFF-E132-E14A2D8F76E2}" dt="2024-11-22T14:03:43.293" v="12"/>
        <pc:sldMkLst>
          <pc:docMk/>
          <pc:sldMk cId="3296886135" sldId="303"/>
        </pc:sldMkLst>
      </pc:sldChg>
      <pc:sldChg chg="modSp">
        <pc:chgData name="Guillaume GILBERT" userId="S::guillaume.gilbert@rndp.fr::0af42621-f671-4894-afa4-012caeeffc6b" providerId="AD" clId="Web-{D564A828-9BE4-3BFF-E132-E14A2D8F76E2}" dt="2024-11-22T14:00:55.099" v="11" actId="20577"/>
        <pc:sldMkLst>
          <pc:docMk/>
          <pc:sldMk cId="2317940197" sldId="324"/>
        </pc:sldMkLst>
        <pc:spChg chg="mod">
          <ac:chgData name="Guillaume GILBERT" userId="S::guillaume.gilbert@rndp.fr::0af42621-f671-4894-afa4-012caeeffc6b" providerId="AD" clId="Web-{D564A828-9BE4-3BFF-E132-E14A2D8F76E2}" dt="2024-11-22T14:00:55.099" v="11" actId="20577"/>
          <ac:spMkLst>
            <pc:docMk/>
            <pc:sldMk cId="2317940197" sldId="324"/>
            <ac:spMk id="7" creationId="{00000000-0000-0000-0000-000000000000}"/>
          </ac:spMkLst>
        </pc:spChg>
      </pc:sldChg>
    </pc:docChg>
  </pc:docChgLst>
  <pc:docChgLst>
    <pc:chgData name="Guillaume GILBERT" userId="S::guillaume.gilbert@rndp.fr::0af42621-f671-4894-afa4-012caeeffc6b" providerId="AD" clId="Web-{402118D2-CD80-56E6-25F2-91A5F846A7AC}"/>
    <pc:docChg chg="modSld">
      <pc:chgData name="Guillaume GILBERT" userId="S::guillaume.gilbert@rndp.fr::0af42621-f671-4894-afa4-012caeeffc6b" providerId="AD" clId="Web-{402118D2-CD80-56E6-25F2-91A5F846A7AC}" dt="2024-11-08T14:15:53.977" v="24" actId="20577"/>
      <pc:docMkLst>
        <pc:docMk/>
      </pc:docMkLst>
      <pc:sldChg chg="addSp delSp modSp">
        <pc:chgData name="Guillaume GILBERT" userId="S::guillaume.gilbert@rndp.fr::0af42621-f671-4894-afa4-012caeeffc6b" providerId="AD" clId="Web-{402118D2-CD80-56E6-25F2-91A5F846A7AC}" dt="2024-11-08T14:15:37.414" v="22" actId="1076"/>
        <pc:sldMkLst>
          <pc:docMk/>
          <pc:sldMk cId="1775294492" sldId="319"/>
        </pc:sldMkLst>
        <pc:picChg chg="add mod">
          <ac:chgData name="Guillaume GILBERT" userId="S::guillaume.gilbert@rndp.fr::0af42621-f671-4894-afa4-012caeeffc6b" providerId="AD" clId="Web-{402118D2-CD80-56E6-25F2-91A5F846A7AC}" dt="2024-11-08T14:15:37.414" v="22" actId="1076"/>
          <ac:picMkLst>
            <pc:docMk/>
            <pc:sldMk cId="1775294492" sldId="319"/>
            <ac:picMk id="5" creationId="{0241DEA2-4B49-CBA1-FFF6-A66B9E6CBB16}"/>
          </ac:picMkLst>
        </pc:picChg>
        <pc:picChg chg="del mod">
          <ac:chgData name="Guillaume GILBERT" userId="S::guillaume.gilbert@rndp.fr::0af42621-f671-4894-afa4-012caeeffc6b" providerId="AD" clId="Web-{402118D2-CD80-56E6-25F2-91A5F846A7AC}" dt="2024-11-08T14:12:39.501" v="9"/>
          <ac:picMkLst>
            <pc:docMk/>
            <pc:sldMk cId="1775294492" sldId="319"/>
            <ac:picMk id="6" creationId="{AEA942E8-1EA4-4704-968A-F0FC3A1767EC}"/>
          </ac:picMkLst>
        </pc:picChg>
        <pc:picChg chg="del">
          <ac:chgData name="Guillaume GILBERT" userId="S::guillaume.gilbert@rndp.fr::0af42621-f671-4894-afa4-012caeeffc6b" providerId="AD" clId="Web-{402118D2-CD80-56E6-25F2-91A5F846A7AC}" dt="2024-11-08T14:12:39.501" v="8"/>
          <ac:picMkLst>
            <pc:docMk/>
            <pc:sldMk cId="1775294492" sldId="319"/>
            <ac:picMk id="10" creationId="{7A13A422-496B-4A2F-9572-5B0E872278C3}"/>
          </ac:picMkLst>
        </pc:picChg>
      </pc:sldChg>
      <pc:sldChg chg="addSp delSp modSp">
        <pc:chgData name="Guillaume GILBERT" userId="S::guillaume.gilbert@rndp.fr::0af42621-f671-4894-afa4-012caeeffc6b" providerId="AD" clId="Web-{402118D2-CD80-56E6-25F2-91A5F846A7AC}" dt="2024-11-08T14:15:26.711" v="19" actId="1076"/>
        <pc:sldMkLst>
          <pc:docMk/>
          <pc:sldMk cId="466926198" sldId="323"/>
        </pc:sldMkLst>
        <pc:spChg chg="del mod">
          <ac:chgData name="Guillaume GILBERT" userId="S::guillaume.gilbert@rndp.fr::0af42621-f671-4894-afa4-012caeeffc6b" providerId="AD" clId="Web-{402118D2-CD80-56E6-25F2-91A5F846A7AC}" dt="2024-11-08T14:12:37.173" v="7"/>
          <ac:spMkLst>
            <pc:docMk/>
            <pc:sldMk cId="466926198" sldId="323"/>
            <ac:spMk id="5" creationId="{DD76F8B5-6892-B9FA-974B-A753BDFB201D}"/>
          </ac:spMkLst>
        </pc:spChg>
        <pc:spChg chg="del">
          <ac:chgData name="Guillaume GILBERT" userId="S::guillaume.gilbert@rndp.fr::0af42621-f671-4894-afa4-012caeeffc6b" providerId="AD" clId="Web-{402118D2-CD80-56E6-25F2-91A5F846A7AC}" dt="2024-11-08T14:12:37.173" v="6"/>
          <ac:spMkLst>
            <pc:docMk/>
            <pc:sldMk cId="466926198" sldId="323"/>
            <ac:spMk id="6" creationId="{971292DC-018B-6F5A-3BAA-66DBFB6941DD}"/>
          </ac:spMkLst>
        </pc:spChg>
        <pc:spChg chg="del">
          <ac:chgData name="Guillaume GILBERT" userId="S::guillaume.gilbert@rndp.fr::0af42621-f671-4894-afa4-012caeeffc6b" providerId="AD" clId="Web-{402118D2-CD80-56E6-25F2-91A5F846A7AC}" dt="2024-11-08T14:12:37.157" v="5"/>
          <ac:spMkLst>
            <pc:docMk/>
            <pc:sldMk cId="466926198" sldId="323"/>
            <ac:spMk id="8" creationId="{7071F62D-A742-A424-1BDE-1D15E3A7B436}"/>
          </ac:spMkLst>
        </pc:spChg>
        <pc:spChg chg="del">
          <ac:chgData name="Guillaume GILBERT" userId="S::guillaume.gilbert@rndp.fr::0af42621-f671-4894-afa4-012caeeffc6b" providerId="AD" clId="Web-{402118D2-CD80-56E6-25F2-91A5F846A7AC}" dt="2024-11-08T14:12:37.157" v="4"/>
          <ac:spMkLst>
            <pc:docMk/>
            <pc:sldMk cId="466926198" sldId="323"/>
            <ac:spMk id="9" creationId="{6DB262B4-379B-8A20-7BE9-2F5824875139}"/>
          </ac:spMkLst>
        </pc:spChg>
        <pc:picChg chg="del">
          <ac:chgData name="Guillaume GILBERT" userId="S::guillaume.gilbert@rndp.fr::0af42621-f671-4894-afa4-012caeeffc6b" providerId="AD" clId="Web-{402118D2-CD80-56E6-25F2-91A5F846A7AC}" dt="2024-11-08T14:12:35.485" v="3"/>
          <ac:picMkLst>
            <pc:docMk/>
            <pc:sldMk cId="466926198" sldId="323"/>
            <ac:picMk id="4" creationId="{4750BA36-9F99-4F62-80E6-8369469111B4}"/>
          </ac:picMkLst>
        </pc:picChg>
        <pc:picChg chg="add del mod">
          <ac:chgData name="Guillaume GILBERT" userId="S::guillaume.gilbert@rndp.fr::0af42621-f671-4894-afa4-012caeeffc6b" providerId="AD" clId="Web-{402118D2-CD80-56E6-25F2-91A5F846A7AC}" dt="2024-11-08T14:15:07.835" v="14"/>
          <ac:picMkLst>
            <pc:docMk/>
            <pc:sldMk cId="466926198" sldId="323"/>
            <ac:picMk id="10" creationId="{B2798624-473E-9623-2741-3F78F7ACF906}"/>
          </ac:picMkLst>
        </pc:picChg>
        <pc:picChg chg="add mod">
          <ac:chgData name="Guillaume GILBERT" userId="S::guillaume.gilbert@rndp.fr::0af42621-f671-4894-afa4-012caeeffc6b" providerId="AD" clId="Web-{402118D2-CD80-56E6-25F2-91A5F846A7AC}" dt="2024-11-08T14:15:26.711" v="19" actId="1076"/>
          <ac:picMkLst>
            <pc:docMk/>
            <pc:sldMk cId="466926198" sldId="323"/>
            <ac:picMk id="11" creationId="{86693C93-CCA2-73A3-B6AD-F65EB658A3CF}"/>
          </ac:picMkLst>
        </pc:picChg>
      </pc:sldChg>
      <pc:sldChg chg="modSp">
        <pc:chgData name="Guillaume GILBERT" userId="S::guillaume.gilbert@rndp.fr::0af42621-f671-4894-afa4-012caeeffc6b" providerId="AD" clId="Web-{402118D2-CD80-56E6-25F2-91A5F846A7AC}" dt="2024-11-08T14:15:53.977" v="24" actId="20577"/>
        <pc:sldMkLst>
          <pc:docMk/>
          <pc:sldMk cId="2317940197" sldId="324"/>
        </pc:sldMkLst>
        <pc:spChg chg="mod">
          <ac:chgData name="Guillaume GILBERT" userId="S::guillaume.gilbert@rndp.fr::0af42621-f671-4894-afa4-012caeeffc6b" providerId="AD" clId="Web-{402118D2-CD80-56E6-25F2-91A5F846A7AC}" dt="2024-11-08T14:15:53.977" v="24" actId="20577"/>
          <ac:spMkLst>
            <pc:docMk/>
            <pc:sldMk cId="2317940197" sldId="324"/>
            <ac:spMk id="7" creationId="{00000000-0000-0000-0000-000000000000}"/>
          </ac:spMkLst>
        </pc:spChg>
      </pc:sldChg>
    </pc:docChg>
  </pc:docChgLst>
  <pc:docChgLst>
    <pc:chgData name="Guillaume GILBERT" userId="S::guillaume.gilbert@rndp.fr::0af42621-f671-4894-afa4-012caeeffc6b" providerId="AD" clId="Web-{A6FDC900-03EA-72F7-823A-37DAC6F01DC9}"/>
    <pc:docChg chg="addSld delSld modSld modSection">
      <pc:chgData name="Guillaume GILBERT" userId="S::guillaume.gilbert@rndp.fr::0af42621-f671-4894-afa4-012caeeffc6b" providerId="AD" clId="Web-{A6FDC900-03EA-72F7-823A-37DAC6F01DC9}" dt="2025-01-20T17:00:03.304" v="28" actId="20577"/>
      <pc:docMkLst>
        <pc:docMk/>
      </pc:docMkLst>
      <pc:sldChg chg="del">
        <pc:chgData name="Guillaume GILBERT" userId="S::guillaume.gilbert@rndp.fr::0af42621-f671-4894-afa4-012caeeffc6b" providerId="AD" clId="Web-{A6FDC900-03EA-72F7-823A-37DAC6F01DC9}" dt="2025-01-20T16:51:59.319" v="4"/>
        <pc:sldMkLst>
          <pc:docMk/>
          <pc:sldMk cId="2317940197" sldId="324"/>
        </pc:sldMkLst>
      </pc:sldChg>
      <pc:sldChg chg="addSp delSp modSp new">
        <pc:chgData name="Guillaume GILBERT" userId="S::guillaume.gilbert@rndp.fr::0af42621-f671-4894-afa4-012caeeffc6b" providerId="AD" clId="Web-{A6FDC900-03EA-72F7-823A-37DAC6F01DC9}" dt="2025-01-20T17:00:03.304" v="28" actId="20577"/>
        <pc:sldMkLst>
          <pc:docMk/>
          <pc:sldMk cId="3248313786" sldId="326"/>
        </pc:sldMkLst>
        <pc:spChg chg="del">
          <ac:chgData name="Guillaume GILBERT" userId="S::guillaume.gilbert@rndp.fr::0af42621-f671-4894-afa4-012caeeffc6b" providerId="AD" clId="Web-{A6FDC900-03EA-72F7-823A-37DAC6F01DC9}" dt="2025-01-20T16:51:54.475" v="2"/>
          <ac:spMkLst>
            <pc:docMk/>
            <pc:sldMk cId="3248313786" sldId="326"/>
            <ac:spMk id="2" creationId="{7E207BF9-3ECF-979A-D8DB-0AFD084A80AE}"/>
          </ac:spMkLst>
        </pc:spChg>
        <pc:spChg chg="del">
          <ac:chgData name="Guillaume GILBERT" userId="S::guillaume.gilbert@rndp.fr::0af42621-f671-4894-afa4-012caeeffc6b" providerId="AD" clId="Web-{A6FDC900-03EA-72F7-823A-37DAC6F01DC9}" dt="2025-01-20T16:51:55.678" v="3"/>
          <ac:spMkLst>
            <pc:docMk/>
            <pc:sldMk cId="3248313786" sldId="326"/>
            <ac:spMk id="5" creationId="{C1937D3B-C11E-86BD-5F68-32D7A59F9B56}"/>
          </ac:spMkLst>
        </pc:spChg>
        <pc:spChg chg="del">
          <ac:chgData name="Guillaume GILBERT" userId="S::guillaume.gilbert@rndp.fr::0af42621-f671-4894-afa4-012caeeffc6b" providerId="AD" clId="Web-{A6FDC900-03EA-72F7-823A-37DAC6F01DC9}" dt="2025-01-20T16:51:53.225" v="1"/>
          <ac:spMkLst>
            <pc:docMk/>
            <pc:sldMk cId="3248313786" sldId="326"/>
            <ac:spMk id="6" creationId="{8D8D8DDD-33B7-A5D9-30E3-A45B0A0537FD}"/>
          </ac:spMkLst>
        </pc:spChg>
        <pc:spChg chg="add mod">
          <ac:chgData name="Guillaume GILBERT" userId="S::guillaume.gilbert@rndp.fr::0af42621-f671-4894-afa4-012caeeffc6b" providerId="AD" clId="Web-{A6FDC900-03EA-72F7-823A-37DAC6F01DC9}" dt="2025-01-20T17:00:03.304" v="28" actId="20577"/>
          <ac:spMkLst>
            <pc:docMk/>
            <pc:sldMk cId="3248313786" sldId="326"/>
            <ac:spMk id="7" creationId="{B7A35BC3-2FAD-537C-0568-C11820A9C999}"/>
          </ac:spMkLst>
        </pc:spChg>
        <pc:picChg chg="add mod">
          <ac:chgData name="Guillaume GILBERT" userId="S::guillaume.gilbert@rndp.fr::0af42621-f671-4894-afa4-012caeeffc6b" providerId="AD" clId="Web-{A6FDC900-03EA-72F7-823A-37DAC6F01DC9}" dt="2025-01-20T16:52:57.867" v="7" actId="1076"/>
          <ac:picMkLst>
            <pc:docMk/>
            <pc:sldMk cId="3248313786" sldId="326"/>
            <ac:picMk id="8" creationId="{065C8775-2598-6DD5-207C-DE842A2A49F2}"/>
          </ac:picMkLst>
        </pc:picChg>
      </pc:sldChg>
    </pc:docChg>
  </pc:docChgLst>
  <pc:docChgLst>
    <pc:chgData clId="Web-{D564A828-9BE4-3BFF-E132-E14A2D8F76E2}"/>
    <pc:docChg chg="modSld">
      <pc:chgData name="" userId="" providerId="" clId="Web-{D564A828-9BE4-3BFF-E132-E14A2D8F76E2}" dt="2024-11-22T13:57:13.746" v="0" actId="20577"/>
      <pc:docMkLst>
        <pc:docMk/>
      </pc:docMkLst>
      <pc:sldChg chg="modSp">
        <pc:chgData name="" userId="" providerId="" clId="Web-{D564A828-9BE4-3BFF-E132-E14A2D8F76E2}" dt="2024-11-22T13:57:13.746" v="0" actId="20577"/>
        <pc:sldMkLst>
          <pc:docMk/>
          <pc:sldMk cId="2317940197" sldId="324"/>
        </pc:sldMkLst>
        <pc:spChg chg="mod">
          <ac:chgData name="" userId="" providerId="" clId="Web-{D564A828-9BE4-3BFF-E132-E14A2D8F76E2}" dt="2024-11-22T13:57:13.746" v="0" actId="20577"/>
          <ac:spMkLst>
            <pc:docMk/>
            <pc:sldMk cId="2317940197" sldId="324"/>
            <ac:spMk id="7" creationId="{00000000-0000-0000-0000-000000000000}"/>
          </ac:spMkLst>
        </pc:spChg>
      </pc:sldChg>
    </pc:docChg>
  </pc:docChgLst>
  <pc:docChgLst>
    <pc:chgData name="Guillaume GILBERT" userId="S::guillaume.gilbert@rndp.fr::0af42621-f671-4894-afa4-012caeeffc6b" providerId="AD" clId="Web-{E261F44F-A384-E6DF-B3C7-0438DAD74E16}"/>
    <pc:docChg chg="modSld">
      <pc:chgData name="Guillaume GILBERT" userId="S::guillaume.gilbert@rndp.fr::0af42621-f671-4894-afa4-012caeeffc6b" providerId="AD" clId="Web-{E261F44F-A384-E6DF-B3C7-0438DAD74E16}" dt="2025-01-20T16:40:03.743" v="26" actId="1076"/>
      <pc:docMkLst>
        <pc:docMk/>
      </pc:docMkLst>
      <pc:sldChg chg="modSp">
        <pc:chgData name="Guillaume GILBERT" userId="S::guillaume.gilbert@rndp.fr::0af42621-f671-4894-afa4-012caeeffc6b" providerId="AD" clId="Web-{E261F44F-A384-E6DF-B3C7-0438DAD74E16}" dt="2025-01-20T16:40:03.743" v="26" actId="1076"/>
        <pc:sldMkLst>
          <pc:docMk/>
          <pc:sldMk cId="2317940197" sldId="324"/>
        </pc:sldMkLst>
        <pc:spChg chg="mod">
          <ac:chgData name="Guillaume GILBERT" userId="S::guillaume.gilbert@rndp.fr::0af42621-f671-4894-afa4-012caeeffc6b" providerId="AD" clId="Web-{E261F44F-A384-E6DF-B3C7-0438DAD74E16}" dt="2025-01-20T16:40:03.743" v="26" actId="1076"/>
          <ac:spMkLst>
            <pc:docMk/>
            <pc:sldMk cId="2317940197" sldId="324"/>
            <ac:spMk id="7" creationId="{00000000-0000-0000-0000-000000000000}"/>
          </ac:spMkLst>
        </pc:spChg>
      </pc:sldChg>
    </pc:docChg>
  </pc:docChgLst>
  <pc:docChgLst>
    <pc:chgData name="Guillaume GILBERT" userId="S::guillaume.gilbert@rndp.fr::0af42621-f671-4894-afa4-012caeeffc6b" providerId="AD" clId="Web-{40AA91D1-3FDC-C415-B4D7-CA7E37DC3BD2}"/>
    <pc:docChg chg="addSld delSld modSection">
      <pc:chgData name="Guillaume GILBERT" userId="S::guillaume.gilbert@rndp.fr::0af42621-f671-4894-afa4-012caeeffc6b" providerId="AD" clId="Web-{40AA91D1-3FDC-C415-B4D7-CA7E37DC3BD2}" dt="2024-10-22T08:38:00.966" v="1"/>
      <pc:docMkLst>
        <pc:docMk/>
      </pc:docMkLst>
      <pc:sldChg chg="new del">
        <pc:chgData name="Guillaume GILBERT" userId="S::guillaume.gilbert@rndp.fr::0af42621-f671-4894-afa4-012caeeffc6b" providerId="AD" clId="Web-{40AA91D1-3FDC-C415-B4D7-CA7E37DC3BD2}" dt="2024-10-22T08:38:00.966" v="1"/>
        <pc:sldMkLst>
          <pc:docMk/>
          <pc:sldMk cId="1158002343" sldId="32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80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F28EE7-58DC-4DB5-821C-7940D1334B81}" type="datetime1">
              <a:rPr lang="fr-FR" smtClean="0"/>
              <a:t>20/01/2025</a:t>
            </a:fld>
            <a:endParaRPr lang="fr-FR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80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EEC1CE-B84C-4FFA-AE64-9A71F089CE5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527499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80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20671D7-92B6-4966-89CF-CE7E3B2BC465}" type="datetime1">
              <a:rPr lang="fr-FR" smtClean="0"/>
              <a:t>20/01/2025</a:t>
            </a:fld>
            <a:endParaRPr lang="fr-F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2313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983" y="3230085"/>
            <a:ext cx="7943850" cy="305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80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CAADEE3-7843-4813-8D67-A4B517CC965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3315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F2B07979-3D63-4F61-B033-904DA473A5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85674" y="242086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Avenir LT Std 45 Book" pitchFamily="34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</p:spTree>
    <p:extLst>
      <p:ext uri="{BB962C8B-B14F-4D97-AF65-F5344CB8AC3E}">
        <p14:creationId xmlns:p14="http://schemas.microsoft.com/office/powerpoint/2010/main" val="146966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exte 12"/>
          <p:cNvSpPr>
            <a:spLocks noGrp="1"/>
          </p:cNvSpPr>
          <p:nvPr>
            <p:ph type="body" sz="quarter" idx="13"/>
          </p:nvPr>
        </p:nvSpPr>
        <p:spPr>
          <a:xfrm>
            <a:off x="6288027" y="1268700"/>
            <a:ext cx="5280733" cy="468065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lang="fr-FR" sz="1600" b="0" baseline="0">
                <a:solidFill>
                  <a:schemeClr val="tx1"/>
                </a:solidFill>
                <a:latin typeface="Avenir LT Std 45 Book" pitchFamily="34" charset="0"/>
                <a:ea typeface="+mn-ea"/>
                <a:cs typeface="+mn-cs"/>
              </a:defRPr>
            </a:lvl1pPr>
          </a:lstStyle>
          <a:p>
            <a:endParaRPr lang="fr-FR"/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623240" y="6237390"/>
            <a:ext cx="10945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147879" y="6385291"/>
            <a:ext cx="2844800" cy="288000"/>
          </a:xfrm>
        </p:spPr>
        <p:txBody>
          <a:bodyPr/>
          <a:lstStyle>
            <a:lvl1pPr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lundi 20 janvier 2025</a:t>
            </a:fld>
            <a:endParaRPr lang="fr-FR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10800654" y="6385291"/>
            <a:ext cx="858537" cy="288000"/>
          </a:xfrm>
        </p:spPr>
        <p:txBody>
          <a:bodyPr/>
          <a:lstStyle>
            <a:lvl1pPr>
              <a:defRPr b="0">
                <a:latin typeface="+mj-lt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34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527226" y="18855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+mj-lt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  <p:cxnSp>
        <p:nvCxnSpPr>
          <p:cNvPr id="35" name="Connecteur droit 34"/>
          <p:cNvCxnSpPr/>
          <p:nvPr userDrawn="1"/>
        </p:nvCxnSpPr>
        <p:spPr>
          <a:xfrm>
            <a:off x="593068" y="564326"/>
            <a:ext cx="319840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2"/>
          <p:cNvSpPr>
            <a:spLocks noGrp="1"/>
          </p:cNvSpPr>
          <p:nvPr>
            <p:ph type="body" sz="quarter" idx="20"/>
          </p:nvPr>
        </p:nvSpPr>
        <p:spPr>
          <a:xfrm>
            <a:off x="593068" y="1268701"/>
            <a:ext cx="5280733" cy="46806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lang="fr-FR" sz="1600" b="0" baseline="0">
                <a:solidFill>
                  <a:schemeClr val="tx1"/>
                </a:solidFill>
                <a:latin typeface="Avenir LT Std 45 Book" pitchFamily="34" charset="0"/>
                <a:ea typeface="+mn-ea"/>
                <a:cs typeface="+mn-cs"/>
              </a:defRPr>
            </a:lvl1pPr>
          </a:lstStyle>
          <a:p>
            <a:endParaRPr lang="fr-FR"/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5554B24B-470F-4E9E-8A4E-C20F0655A0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23240" y="6385291"/>
            <a:ext cx="66249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0" kern="120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fr-FR" sz="800">
                <a:latin typeface="+mj-lt"/>
              </a:rPr>
              <a:t>Etablissement public chargé de la conservation et de la restauration </a:t>
            </a:r>
            <a:br>
              <a:rPr lang="fr-FR" sz="800">
                <a:latin typeface="+mj-lt"/>
              </a:rPr>
            </a:br>
            <a:r>
              <a:rPr lang="fr-FR" sz="800">
                <a:latin typeface="+mj-lt"/>
              </a:rPr>
              <a:t>de la cathédrale Notre-Dame de Paris</a:t>
            </a:r>
          </a:p>
        </p:txBody>
      </p:sp>
    </p:spTree>
    <p:extLst>
      <p:ext uri="{BB962C8B-B14F-4D97-AF65-F5344CB8AC3E}">
        <p14:creationId xmlns:p14="http://schemas.microsoft.com/office/powerpoint/2010/main" val="125009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 userDrawn="1"/>
        </p:nvCxnSpPr>
        <p:spPr>
          <a:xfrm>
            <a:off x="623240" y="6237390"/>
            <a:ext cx="10945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10800654" y="6385291"/>
            <a:ext cx="858537" cy="288000"/>
          </a:xfrm>
        </p:spPr>
        <p:txBody>
          <a:bodyPr/>
          <a:lstStyle>
            <a:lvl1pPr>
              <a:defRPr b="0">
                <a:latin typeface="Avenir LT Std 45 Book" pitchFamily="34" charset="0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147879" y="6385291"/>
            <a:ext cx="2844800" cy="288000"/>
          </a:xfrm>
        </p:spPr>
        <p:txBody>
          <a:bodyPr/>
          <a:lstStyle>
            <a:lvl1pPr>
              <a:defRPr sz="800" b="0">
                <a:solidFill>
                  <a:schemeClr val="tx1"/>
                </a:solidFill>
                <a:latin typeface="Avenir LT Std 45 Book" pitchFamily="34" charset="0"/>
              </a:defRPr>
            </a:lvl1pPr>
          </a:lstStyle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lundi 20 janvier 2025</a:t>
            </a:fld>
            <a:endParaRPr lang="fr-FR"/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F2B07979-3D63-4F61-B033-904DA473A5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26" y="18855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Avenir LT Std 45 Book" pitchFamily="34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1DD9E247-1475-4904-BF91-6D3A04BF4327}"/>
              </a:ext>
            </a:extLst>
          </p:cNvPr>
          <p:cNvCxnSpPr/>
          <p:nvPr userDrawn="1"/>
        </p:nvCxnSpPr>
        <p:spPr>
          <a:xfrm>
            <a:off x="593068" y="564326"/>
            <a:ext cx="319840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e la date 2">
            <a:extLst>
              <a:ext uri="{FF2B5EF4-FFF2-40B4-BE49-F238E27FC236}">
                <a16:creationId xmlns:a16="http://schemas.microsoft.com/office/drawing/2014/main" id="{5E40C773-022C-4EEF-A751-661C47ADBCE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23240" y="6385291"/>
            <a:ext cx="66249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0" kern="120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fr-FR" sz="800">
                <a:latin typeface="+mj-lt"/>
              </a:rPr>
              <a:t>Etablissement public chargé de la conservation et de la restauration </a:t>
            </a:r>
            <a:br>
              <a:rPr lang="fr-FR" sz="800">
                <a:latin typeface="+mj-lt"/>
              </a:rPr>
            </a:br>
            <a:r>
              <a:rPr lang="fr-FR" sz="800">
                <a:latin typeface="+mj-lt"/>
              </a:rPr>
              <a:t>de la cathédrale Notre-Dame de Paris</a:t>
            </a:r>
          </a:p>
        </p:txBody>
      </p:sp>
    </p:spTree>
    <p:extLst>
      <p:ext uri="{BB962C8B-B14F-4D97-AF65-F5344CB8AC3E}">
        <p14:creationId xmlns:p14="http://schemas.microsoft.com/office/powerpoint/2010/main" val="128266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73600" y="6453420"/>
            <a:ext cx="28448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2"/>
                </a:solidFill>
                <a:latin typeface="Avenir LT Std 45 Book" pitchFamily="34" charset="0"/>
              </a:defRPr>
            </a:lvl1pPr>
          </a:lstStyle>
          <a:p>
            <a:pPr>
              <a:defRPr/>
            </a:pPr>
            <a:fld id="{1C52E9E3-F11F-4D7F-B68F-1BB281537394}" type="datetime2">
              <a:rPr lang="fr-FR" smtClean="0"/>
              <a:pPr>
                <a:defRPr/>
              </a:pPr>
              <a:t>lundi 20 janvier 2025</a:t>
            </a:fld>
            <a:endParaRPr lang="fr-FR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2680" y="6453420"/>
            <a:ext cx="858537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64676A"/>
                </a:solidFill>
                <a:latin typeface="Avenir LT Std 45 Book" pitchFamily="34" charset="0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912320" y="6453420"/>
            <a:ext cx="1727200" cy="288000"/>
          </a:xfrm>
          <a:prstGeom prst="rect">
            <a:avLst/>
          </a:prstGeom>
        </p:spPr>
        <p:txBody>
          <a:bodyPr vert="horz" lIns="0" tIns="0" rIns="144000" bIns="0" rtlCol="0" anchor="ctr"/>
          <a:lstStyle>
            <a:lvl1pPr algn="l">
              <a:buClr>
                <a:schemeClr val="bg1"/>
              </a:buClr>
              <a:buFont typeface="Wingdings" pitchFamily="2" charset="2"/>
              <a:buNone/>
              <a:defRPr sz="1200" b="1">
                <a:solidFill>
                  <a:schemeClr val="bg2"/>
                </a:solidFill>
                <a:latin typeface="Avenir LT Std 45 Book" pitchFamily="34" charset="0"/>
              </a:defRPr>
            </a:lvl1pPr>
          </a:lstStyle>
          <a:p>
            <a:pPr marL="177800" indent="-177800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5" r:id="rId2"/>
    <p:sldLayoutId id="2147483697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000" b="0" baseline="0" dirty="0" smtClean="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ts val="600"/>
        </a:spcBef>
        <a:spcAft>
          <a:spcPts val="600"/>
        </a:spcAft>
        <a:buNone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rtl="0" eaLnBrk="0" fontAlgn="base" hangingPunct="0">
        <a:spcBef>
          <a:spcPts val="600"/>
        </a:spcBef>
        <a:spcAft>
          <a:spcPts val="600"/>
        </a:spcAft>
        <a:buClr>
          <a:schemeClr val="tx2"/>
        </a:buClr>
        <a:buSzPct val="100000"/>
        <a:buFont typeface="Wingdings 2" pitchFamily="18" charset="2"/>
        <a:buChar char=""/>
        <a:defRPr sz="1600">
          <a:solidFill>
            <a:schemeClr val="tx1"/>
          </a:solidFill>
          <a:latin typeface="+mn-lt"/>
          <a:cs typeface="+mn-cs"/>
        </a:defRPr>
      </a:lvl2pPr>
      <a:lvl3pPr marL="533400" indent="-266700" algn="l" rtl="0" eaLnBrk="0" fontAlgn="base" hangingPunct="0">
        <a:spcBef>
          <a:spcPts val="600"/>
        </a:spcBef>
        <a:spcAft>
          <a:spcPts val="600"/>
        </a:spcAft>
        <a:buClrTx/>
        <a:buFont typeface="Arial Narrow" pitchFamily="34" charset="0"/>
        <a:buChar char="−"/>
        <a:defRPr sz="1600">
          <a:solidFill>
            <a:schemeClr val="tx1"/>
          </a:solidFill>
          <a:latin typeface="+mn-lt"/>
          <a:cs typeface="+mn-cs"/>
        </a:defRPr>
      </a:lvl3pPr>
      <a:lvl4pPr marL="533400" indent="0" algn="l" rtl="0" eaLnBrk="0" fontAlgn="base" hangingPunct="0">
        <a:spcBef>
          <a:spcPts val="0"/>
        </a:spcBef>
        <a:spcAft>
          <a:spcPts val="600"/>
        </a:spcAft>
        <a:buNone/>
        <a:defRPr sz="1600">
          <a:solidFill>
            <a:schemeClr val="bg2"/>
          </a:solidFill>
          <a:latin typeface="+mn-lt"/>
          <a:cs typeface="+mn-cs"/>
        </a:defRPr>
      </a:lvl4pPr>
      <a:lvl5pPr marL="723900" indent="-190500" algn="l" rtl="0" eaLnBrk="0" fontAlgn="base" hangingPunct="0">
        <a:spcBef>
          <a:spcPts val="0"/>
        </a:spcBef>
        <a:spcAft>
          <a:spcPts val="600"/>
        </a:spcAft>
        <a:buSzPct val="70000"/>
        <a:buFont typeface="Wingdings" pitchFamily="2" charset="2"/>
        <a:buChar char=""/>
        <a:defRPr sz="1400" i="1">
          <a:solidFill>
            <a:schemeClr val="bg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00F10-4F3E-1ED9-49F8-640DBA0F3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lundi 20 janvier 2025</a:t>
            </a:fld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5574E3-BB4B-7A1F-C4E6-C7ECA5E169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7A35BC3-2FAD-537C-0568-C11820A9C999}"/>
              </a:ext>
            </a:extLst>
          </p:cNvPr>
          <p:cNvSpPr>
            <a:spLocks noGrp="1"/>
          </p:cNvSpPr>
          <p:nvPr/>
        </p:nvSpPr>
        <p:spPr>
          <a:xfrm>
            <a:off x="2104015" y="2023759"/>
            <a:ext cx="7974789" cy="5059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b="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1800" b="1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ANNEXE C AU REGLEMENT DE LA CONSULTATION (RC)</a:t>
            </a: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pPr marL="0" indent="0" algn="ctr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ＭＳ Ｐゴシック"/>
              <a:ea typeface="ＭＳ Ｐゴシック"/>
              <a:cs typeface="Calibri"/>
            </a:endParaRPr>
          </a:p>
          <a:p>
            <a:pPr marL="0" indent="0" algn="ctr">
              <a:buNone/>
            </a:pPr>
            <a:r>
              <a:rPr lang="fr-FR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Le plan provisoire d'installation de chantier de l'opération de restauration</a:t>
            </a:r>
            <a:endParaRPr lang="fr-FR" sz="1800" b="1" dirty="0">
              <a:cs typeface="Arial"/>
            </a:endParaRPr>
          </a:p>
          <a:p>
            <a:pPr marL="0" indent="0" algn="ctr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1800" b="1" cap="all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 </a:t>
            </a:r>
            <a:r>
              <a:rPr lang="fr-FR" sz="1800" b="1" cap="all" dirty="0">
                <a:latin typeface="Calibri"/>
                <a:ea typeface="Calibri"/>
                <a:cs typeface="Calibri"/>
              </a:rPr>
              <a:t> Mission de </a:t>
            </a:r>
            <a:r>
              <a:rPr lang="fr-FR" sz="1800" b="1" cap="all" dirty="0">
                <a:effectLst/>
                <a:latin typeface="Calibri"/>
                <a:ea typeface="Calibri"/>
                <a:cs typeface="Calibri"/>
              </a:rPr>
              <a:t>CO</a:t>
            </a:r>
            <a:r>
              <a:rPr lang="fr-FR" sz="1800" b="1" cap="all" dirty="0">
                <a:effectLst/>
                <a:latin typeface="Calibri"/>
                <a:ea typeface="Calibri"/>
                <a:cs typeface="Arial"/>
              </a:rPr>
              <a:t>ORDINATION EN MATIERE DE </a:t>
            </a:r>
            <a:r>
              <a:rPr lang="fr-FR" sz="1800" b="1" cap="all" dirty="0">
                <a:effectLst/>
                <a:latin typeface="Calibri"/>
                <a:ea typeface="Calibri"/>
                <a:cs typeface="Calibri"/>
              </a:rPr>
              <a:t>SE</a:t>
            </a:r>
            <a:r>
              <a:rPr lang="fr-FR" sz="1800" b="1" cap="all" dirty="0">
                <a:effectLst/>
                <a:latin typeface="Calibri"/>
                <a:ea typeface="Calibri"/>
                <a:cs typeface="Arial"/>
              </a:rPr>
              <a:t>CURITE ET DE </a:t>
            </a:r>
            <a:r>
              <a:rPr lang="fr-FR" sz="1800" b="1" cap="all" dirty="0">
                <a:effectLst/>
                <a:latin typeface="Calibri"/>
                <a:ea typeface="Calibri"/>
                <a:cs typeface="Calibri"/>
              </a:rPr>
              <a:t>PROTECTION DE LA SANTE ET DE PREVENTEUR </a:t>
            </a:r>
            <a:r>
              <a:rPr lang="fr-FR" sz="1800" b="1" cap="all" dirty="0">
                <a:latin typeface="Calibri"/>
                <a:ea typeface="Calibri"/>
                <a:cs typeface="Calibri"/>
              </a:rPr>
              <a:t>dans le cadre de l’opération de restauration de la cathédrale notre dame-de-paris (PHASE III) </a:t>
            </a:r>
            <a:endParaRPr lang="fr-FR" sz="18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5C8775-2598-6DD5-207C-DE842A2A4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83" y="542408"/>
            <a:ext cx="25241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1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00870E4-3590-422C-1B59-4A8D0C7C7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lundi 20 janvier 2025</a:t>
            </a:fld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AF96F1-E46B-4388-B1AA-4285785610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59059F3-8ECD-BAF3-3AF7-F41497B4FB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lIns="91440" tIns="45720" rIns="91440" bIns="45720" anchor="t"/>
          <a:lstStyle/>
          <a:p>
            <a:r>
              <a:rPr lang="fr-FR" sz="1600" b="1" u="sng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1/ Zone chantier – Installations de chantier post premier semestre 2025</a:t>
            </a:r>
            <a:endParaRPr lang="fr-FR" sz="1600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endParaRPr lang="fr-FR" dirty="0">
              <a:cs typeface="Arial"/>
            </a:endParaRPr>
          </a:p>
        </p:txBody>
      </p:sp>
      <p:pic>
        <p:nvPicPr>
          <p:cNvPr id="7" name="Image 6" descr="Une image contenant texte, Plan, diagramme, schématique&#10;&#10;Description générée automatiquement">
            <a:extLst>
              <a:ext uri="{FF2B5EF4-FFF2-40B4-BE49-F238E27FC236}">
                <a16:creationId xmlns:a16="http://schemas.microsoft.com/office/drawing/2014/main" id="{97392B77-FC42-F97F-380C-EE144CFA9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3" y="909317"/>
            <a:ext cx="11852313" cy="503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85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>
              <a:latin typeface="Avenir LT Std 45 Book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>
                <a:latin typeface="Avenir LT Std 45 Book" pitchFamily="34" charset="0"/>
              </a:rPr>
              <a:pPr/>
              <a:t>3</a:t>
            </a:fld>
            <a:endParaRPr lang="fr-FR">
              <a:latin typeface="Avenir LT Std 45 Book" pitchFamily="34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9"/>
          </p:nvPr>
        </p:nvSpPr>
        <p:spPr>
          <a:xfrm>
            <a:off x="540974" y="184709"/>
            <a:ext cx="7620652" cy="360050"/>
          </a:xfrm>
        </p:spPr>
        <p:txBody>
          <a:bodyPr/>
          <a:lstStyle/>
          <a:p>
            <a:r>
              <a:rPr lang="fr-FR" sz="1600" b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2/ Zone base vie encadrement</a:t>
            </a:r>
          </a:p>
        </p:txBody>
      </p:sp>
      <p:pic>
        <p:nvPicPr>
          <p:cNvPr id="11" name="Image 10" descr="Une image contenant diagramme, Plan, texte, schématique&#10;&#10;Description générée automatiquement">
            <a:extLst>
              <a:ext uri="{FF2B5EF4-FFF2-40B4-BE49-F238E27FC236}">
                <a16:creationId xmlns:a16="http://schemas.microsoft.com/office/drawing/2014/main" id="{86693C93-CCA2-73A3-B6AD-F65EB658A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613" y="793215"/>
            <a:ext cx="7161592" cy="527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2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>
              <a:latin typeface="Avenir LT Std 45 Book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>
                <a:latin typeface="Avenir LT Std 45 Book" pitchFamily="34" charset="0"/>
              </a:rPr>
              <a:pPr/>
              <a:t>4</a:t>
            </a:fld>
            <a:endParaRPr lang="fr-FR">
              <a:latin typeface="Avenir LT Std 45 Book" pitchFamily="34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9"/>
          </p:nvPr>
        </p:nvSpPr>
        <p:spPr>
          <a:xfrm>
            <a:off x="540974" y="184709"/>
            <a:ext cx="7620652" cy="360050"/>
          </a:xfrm>
        </p:spPr>
        <p:txBody>
          <a:bodyPr/>
          <a:lstStyle/>
          <a:p>
            <a:r>
              <a:rPr lang="fr-FR" sz="1600" b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2/ Zone base vie compagnons</a:t>
            </a:r>
          </a:p>
        </p:txBody>
      </p:sp>
      <p:pic>
        <p:nvPicPr>
          <p:cNvPr id="5" name="Image 4" descr="Une image contenant texte, Plan, diagramme, schématique&#10;&#10;Description générée automatiquement">
            <a:extLst>
              <a:ext uri="{FF2B5EF4-FFF2-40B4-BE49-F238E27FC236}">
                <a16:creationId xmlns:a16="http://schemas.microsoft.com/office/drawing/2014/main" id="{0241DEA2-4B49-CBA1-FFF6-A66B9E6CB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663" y="730182"/>
            <a:ext cx="8060673" cy="539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9449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AREP">
      <a:dk1>
        <a:srgbClr val="303B3E"/>
      </a:dk1>
      <a:lt1>
        <a:srgbClr val="FFFFFF"/>
      </a:lt1>
      <a:dk2>
        <a:srgbClr val="DC002E"/>
      </a:dk2>
      <a:lt2>
        <a:srgbClr val="A0958F"/>
      </a:lt2>
      <a:accent1>
        <a:srgbClr val="690B33"/>
      </a:accent1>
      <a:accent2>
        <a:srgbClr val="E35910"/>
      </a:accent2>
      <a:accent3>
        <a:srgbClr val="6D0A24"/>
      </a:accent3>
      <a:accent4>
        <a:srgbClr val="00564C"/>
      </a:accent4>
      <a:accent5>
        <a:srgbClr val="AA0829"/>
      </a:accent5>
      <a:accent6>
        <a:srgbClr val="00566B"/>
      </a:accent6>
      <a:hlink>
        <a:srgbClr val="DC002E"/>
      </a:hlink>
      <a:folHlink>
        <a:srgbClr val="99CC00"/>
      </a:folHlink>
    </a:clrScheme>
    <a:fontScheme name="AREP">
      <a:majorFont>
        <a:latin typeface="Arial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>
            <a:lumMod val="40000"/>
            <a:lumOff val="60000"/>
          </a:schemeClr>
        </a:solidFill>
      </a:spPr>
      <a:bodyPr wrap="square" lIns="36000" tIns="36000" rIns="36000" bIns="36000" anchor="ctr">
        <a:noAutofit/>
      </a:bodyPr>
      <a:lstStyle>
        <a:defPPr algn="ctr">
          <a:defRPr sz="800" dirty="0"/>
        </a:defPPr>
      </a:lstStyle>
    </a:spDef>
    <a:lnDef>
      <a:spPr>
        <a:ln w="19050">
          <a:solidFill>
            <a:srgbClr val="CCD6A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5b08f2-23ee-4d6b-b248-9e03a22f0d49" xsi:nil="true"/>
    <lcf76f155ced4ddcb4097134ff3c332f xmlns="22d33f11-3c4b-4174-88aa-202f30aee08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E1FF9E5C65C94AA5E67491465B99BB" ma:contentTypeVersion="18" ma:contentTypeDescription="Crée un document." ma:contentTypeScope="" ma:versionID="2a12e15a5a82fde92aebafe11236e7f1">
  <xsd:schema xmlns:xsd="http://www.w3.org/2001/XMLSchema" xmlns:xs="http://www.w3.org/2001/XMLSchema" xmlns:p="http://schemas.microsoft.com/office/2006/metadata/properties" xmlns:ns2="22d33f11-3c4b-4174-88aa-202f30aee08b" xmlns:ns3="5e5b08f2-23ee-4d6b-b248-9e03a22f0d49" targetNamespace="http://schemas.microsoft.com/office/2006/metadata/properties" ma:root="true" ma:fieldsID="569ff0940e733145762cd1095191b984" ns2:_="" ns3:_="">
    <xsd:import namespace="22d33f11-3c4b-4174-88aa-202f30aee08b"/>
    <xsd:import namespace="5e5b08f2-23ee-4d6b-b248-9e03a22f0d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33f11-3c4b-4174-88aa-202f30aee0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2780190-2270-487b-a9c0-499f2a9a067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5b08f2-23ee-4d6b-b248-9e03a22f0d4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621e21a-5a2d-4afe-8068-0fc1b808d11b}" ma:internalName="TaxCatchAll" ma:showField="CatchAllData" ma:web="5e5b08f2-23ee-4d6b-b248-9e03a22f0d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65ACED-8204-4948-A77E-D4F1B30D09D0}">
  <ds:schemaRefs>
    <ds:schemaRef ds:uri="http://schemas.microsoft.com/office/2006/metadata/properties"/>
    <ds:schemaRef ds:uri="http://schemas.microsoft.com/office/infopath/2007/PartnerControls"/>
    <ds:schemaRef ds:uri="5e5b08f2-23ee-4d6b-b248-9e03a22f0d49"/>
    <ds:schemaRef ds:uri="22d33f11-3c4b-4174-88aa-202f30aee08b"/>
  </ds:schemaRefs>
</ds:datastoreItem>
</file>

<file path=customXml/itemProps2.xml><?xml version="1.0" encoding="utf-8"?>
<ds:datastoreItem xmlns:ds="http://schemas.openxmlformats.org/officeDocument/2006/customXml" ds:itemID="{A7F0AE2B-82C0-4466-BCA9-37AA2E880A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D31795-6FA1-4C25-99B3-9477C70458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d33f11-3c4b-4174-88aa-202f30aee08b"/>
    <ds:schemaRef ds:uri="5e5b08f2-23ee-4d6b-b248-9e03a22f0d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74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Modèle par défaut</vt:lpstr>
      <vt:lpstr>PowerPoint Presentation</vt:lpstr>
      <vt:lpstr>PowerPoint Presentation</vt:lpstr>
      <vt:lpstr>PowerPoint Presentation</vt:lpstr>
      <vt:lpstr>PowerPoint Presentation</vt:lpstr>
    </vt:vector>
  </TitlesOfParts>
  <Company>Groupe AREP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AREP</dc:creator>
  <cp:lastModifiedBy>Sophie Hassenforder</cp:lastModifiedBy>
  <cp:revision>91</cp:revision>
  <cp:lastPrinted>2020-10-15T09:05:15Z</cp:lastPrinted>
  <dcterms:created xsi:type="dcterms:W3CDTF">2010-04-26T12:29:08Z</dcterms:created>
  <dcterms:modified xsi:type="dcterms:W3CDTF">2025-01-20T17:00:07Z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0x01010059E1FF9E5C65C94AA5E67491465B99BB</vt:lpwstr>
  </property>
  <property fmtid="{D5CDD505-2E9C-101B-9397-08002B2CF9AE}" pid="3" name="MediaServiceImageTags">
    <vt:lpwstr/>
  </property>
</Properties>
</file>